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FCEAC-E5E4-DD9F-549F-A1F0D64B25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74680D-6E69-9A32-B7E0-FCE45D8C5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169D3-A225-099A-31F7-21347764A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A8D2B-3F24-DCAE-AE50-1F300496E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97F30-97AC-5C63-1009-0B47F345B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240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A3C92-0F10-108C-547A-5FFDD9FC1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0F553F-463B-EE4C-BC36-1DF7A5BDB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A9F95-83DE-E823-B754-BBF05E671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AA2DF-44A5-4FC2-9241-F33B1737F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73778-185A-0928-F8A5-ADE68BEC9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806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AA5E16-07C3-FBD3-CA08-506662215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BD96FF-B7DC-FEB2-39EA-40FFCC830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0E630C-D971-AFC1-F486-03DEA8B57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868D36-A72E-69E5-3B1E-F0824BD57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35719-1388-F78A-54EF-6C2ADAB5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858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99724-ACDF-92D5-E7C3-47E1E11B7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13C2F-B6BB-03A1-8D62-A23F71065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AA44E-A704-A180-EE15-989A601AD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7965A2-4748-D793-F91E-45ECA5A63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0A7B5-ED10-4AC9-EBD1-A91EDAD7D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181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E4C7F-97F6-51A2-1E92-CADFC7010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333EF7-B986-94AD-D196-9195546A5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6975B-A572-8F71-79F6-34A0FA409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022F6-67BE-C153-CF7E-72710E76C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CB49B-CA66-BDF8-BD4A-8AAF62FD5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52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6B322-3EA9-8A0B-1587-7B72ACEAA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A77CD-DA7B-5F43-8B15-37145F42D6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94E13-F369-0C03-BA4E-31B7F3EC5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7FDAA-6B28-A413-837E-BCBF6A372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E22D55-36BA-F3C7-1B15-2FD5422B2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B53C7-235F-192B-3DC7-4422603E7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6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25C94-F26F-5FD5-1955-033712220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A86F2-12B2-68B8-CB7D-57DBF5924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A7037C-F417-2E4F-BDAC-BFE6C55CF3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C94944-EDDE-5986-26D3-E321F795BE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6B9ACE-689E-7F76-2744-46433FD84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829E0D-1AF3-7586-AD9D-08B4CBF16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96B886-B0AE-A8C8-01AA-E3D8EF89C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C5249A-8B48-38DD-238E-F63A34949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83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0EC52-AF4C-B819-FD9C-099B3E54F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E71CAE-D103-2811-FEF2-43EDB482A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2FB7C6-C380-3F34-BC75-AEEE99D89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251ACB-F708-FF37-09C8-55AC481FD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365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28B378-712D-E3CE-9A04-DF446CB3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7F0BDF-CE60-B664-9163-208B5DDBB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564F9-0361-5D26-F391-036F57DC5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24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5D5EC-DE58-E316-EE63-0B147982B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C334C-078D-F893-C9CE-D40578AA0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55647-9CED-ED8A-FFAA-7529FF68DE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CAC5F9-C749-F53C-EAD9-B36D86244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8B1CB-0740-80BE-1332-A42053012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005F6B-64A6-FBC4-7272-5CBC4ACC7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281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B9701-F2DD-0375-9A20-D3E2EB6C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E713F-1DE9-107F-DF99-5991A4DA3A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E17697-9FE1-6E00-49B6-D66EF64605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7E49CA-A648-9F55-2602-C3CEF7A86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F2464F-9DF0-D75D-A8F8-3BB574920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575138-DBDF-0A44-36D7-BB0EBA71A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615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F84E98-3F7E-A050-6671-CF41341C6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20C82-3E09-5566-9BD2-D5EB8296A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EA8D5-2C7C-7763-BA9B-99E027332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9EBBF-8D52-0D4E-879E-0FEC63561333}" type="datetimeFigureOut">
              <a:rPr lang="en-US" smtClean="0"/>
              <a:t>4/23/23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4892F-8493-9002-9B1A-5FDD3839BC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04D0F-B29F-6C9A-1B36-205294C9E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FDF6C-7D9A-304F-8851-6A9609B8CD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35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6A148-2007-4BCA-F2F7-B921BB008B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1</a:t>
            </a:r>
            <a:br>
              <a:rPr lang="en-US" dirty="0"/>
            </a:br>
            <a:r>
              <a:rPr lang="en-US" dirty="0"/>
              <a:t>Global Climate 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9B6FFC-8740-3F0E-BD56-79F0C36284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DSC 680</a:t>
            </a:r>
          </a:p>
          <a:p>
            <a:r>
              <a:rPr lang="en-US" dirty="0"/>
              <a:t>Cindy Brinkmeyer</a:t>
            </a:r>
          </a:p>
          <a:p>
            <a:r>
              <a:rPr lang="en-US" dirty="0"/>
              <a:t>Professor Brett Werner</a:t>
            </a:r>
          </a:p>
        </p:txBody>
      </p:sp>
      <p:pic>
        <p:nvPicPr>
          <p:cNvPr id="9" name="Audio Recording Apr 23, 2023 at 10:39:01">
            <a:hlinkClick r:id="" action="ppaction://media"/>
            <a:extLst>
              <a:ext uri="{FF2B5EF4-FFF2-40B4-BE49-F238E27FC236}">
                <a16:creationId xmlns:a16="http://schemas.microsoft.com/office/drawing/2014/main" id="{44990CDF-BC28-D744-18B1-EB07349E1B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69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1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27D6B-7243-DE0D-A2EF-623F48512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 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FC404-36E7-0336-3B74-4513AB320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1) What is your data source and is it reliable?</a:t>
            </a:r>
          </a:p>
          <a:p>
            <a:r>
              <a:rPr lang="en-US" dirty="0"/>
              <a:t>2) Do we need more data?</a:t>
            </a:r>
          </a:p>
          <a:p>
            <a:r>
              <a:rPr lang="en-US" dirty="0"/>
              <a:t>3) Are there any inherent biases in your data?</a:t>
            </a:r>
          </a:p>
          <a:p>
            <a:r>
              <a:rPr lang="en-US" dirty="0"/>
              <a:t>4) Are there any privacy issues?</a:t>
            </a:r>
          </a:p>
          <a:p>
            <a:r>
              <a:rPr lang="en-US" dirty="0"/>
              <a:t>5) Does the implementation require policy changes?</a:t>
            </a:r>
          </a:p>
          <a:p>
            <a:r>
              <a:rPr lang="en-US" dirty="0"/>
              <a:t>6) Do we have the right people to implement any changes?</a:t>
            </a:r>
          </a:p>
          <a:p>
            <a:r>
              <a:rPr lang="en-US" dirty="0"/>
              <a:t>7) Do they require additional training?</a:t>
            </a:r>
          </a:p>
          <a:p>
            <a:r>
              <a:rPr lang="en-US" dirty="0"/>
              <a:t>8) What is your implementation schedule?</a:t>
            </a:r>
          </a:p>
          <a:p>
            <a:r>
              <a:rPr lang="en-US" dirty="0"/>
              <a:t>9) What are the cost projections? Do we have funding or require funding?</a:t>
            </a:r>
          </a:p>
          <a:p>
            <a:r>
              <a:rPr lang="en-US" dirty="0"/>
              <a:t>10) What could go wrong?  What have we done well?</a:t>
            </a:r>
          </a:p>
        </p:txBody>
      </p:sp>
      <p:pic>
        <p:nvPicPr>
          <p:cNvPr id="4" name="Audio Recording Apr 23, 2023 at 11:02:29">
            <a:hlinkClick r:id="" action="ppaction://media"/>
            <a:extLst>
              <a:ext uri="{FF2B5EF4-FFF2-40B4-BE49-F238E27FC236}">
                <a16:creationId xmlns:a16="http://schemas.microsoft.com/office/drawing/2014/main" id="{ED495068-944C-E098-765B-284850276F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0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8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E1A64-F101-A1AD-4412-E79B3DBF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View for Denmark Data Set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3D00301C-5F77-EBB8-BF96-915FE0B7E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734540" y="1825625"/>
            <a:ext cx="6722920" cy="4351338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1B8C590-7184-C7FA-750C-227059628B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pic>
        <p:nvPicPr>
          <p:cNvPr id="4" name="Audio Recording Apr 23, 2023 at 10:42:40">
            <a:hlinkClick r:id="" action="ppaction://media"/>
            <a:extLst>
              <a:ext uri="{FF2B5EF4-FFF2-40B4-BE49-F238E27FC236}">
                <a16:creationId xmlns:a16="http://schemas.microsoft.com/office/drawing/2014/main" id="{76688F9E-12EB-29AF-BB4E-D1595CDFDB8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358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73"/>
    </mc:Choice>
    <mc:Fallback>
      <p:transition spd="slow" advTm="6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15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8EC6E-A337-4F2C-2BAC-D92AF1D5D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for Annual Anomaly (Global)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56A7F200-C5D6-203A-86DB-9D1820AA15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14080" y="1825625"/>
            <a:ext cx="8763839" cy="4351338"/>
          </a:xfrm>
        </p:spPr>
      </p:pic>
      <p:pic>
        <p:nvPicPr>
          <p:cNvPr id="3" name="Audio Recording Apr 23, 2023 at 10:43:14">
            <a:hlinkClick r:id="" action="ppaction://media"/>
            <a:extLst>
              <a:ext uri="{FF2B5EF4-FFF2-40B4-BE49-F238E27FC236}">
                <a16:creationId xmlns:a16="http://schemas.microsoft.com/office/drawing/2014/main" id="{569E54CA-1061-B11E-3420-440A2C7745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1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7A9C8-FC09-4985-B164-D621873B3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for Annual Anomaly from Mean Base Temperature (Denmark)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19CBB7B8-03A6-08BF-81BA-72C005EE30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82364" y="1825625"/>
            <a:ext cx="9027271" cy="4351338"/>
          </a:xfrm>
        </p:spPr>
      </p:pic>
      <p:pic>
        <p:nvPicPr>
          <p:cNvPr id="3" name="Audio Recording Apr 23, 2023 at 10:43:32">
            <a:hlinkClick r:id="" action="ppaction://media"/>
            <a:extLst>
              <a:ext uri="{FF2B5EF4-FFF2-40B4-BE49-F238E27FC236}">
                <a16:creationId xmlns:a16="http://schemas.microsoft.com/office/drawing/2014/main" id="{32FECA21-1441-9D69-2393-11CF147B58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7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F5D19-5621-395E-3F36-DA64DDBB6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Annual CO2 Levels in Atmosphere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36001FC0-F20B-AE21-E77E-535B0F49A1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81679" y="1825625"/>
            <a:ext cx="8428641" cy="4351338"/>
          </a:xfrm>
        </p:spPr>
      </p:pic>
      <p:pic>
        <p:nvPicPr>
          <p:cNvPr id="3" name="Audio Recording Apr 23, 2023 at 10:45:05">
            <a:hlinkClick r:id="" action="ppaction://media"/>
            <a:extLst>
              <a:ext uri="{FF2B5EF4-FFF2-40B4-BE49-F238E27FC236}">
                <a16:creationId xmlns:a16="http://schemas.microsoft.com/office/drawing/2014/main" id="{A4D360EF-8F18-BC78-E8B7-014F5D069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74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9BE57-0809-8F6D-4C06-B703B483F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231775"/>
            <a:ext cx="10515600" cy="1325563"/>
          </a:xfrm>
        </p:spPr>
        <p:txBody>
          <a:bodyPr/>
          <a:lstStyle/>
          <a:p>
            <a:r>
              <a:rPr lang="en-US" dirty="0"/>
              <a:t>Scatter Chart with Carbon Dioxide (ppm) for the Anomaly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12BD63F4-54EF-F409-97DB-B87E0B8452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088978" y="1825625"/>
            <a:ext cx="6014044" cy="4351338"/>
          </a:xfrm>
        </p:spPr>
      </p:pic>
      <p:pic>
        <p:nvPicPr>
          <p:cNvPr id="3" name="Audio Recording Apr 23, 2023 at 10:45:32">
            <a:hlinkClick r:id="" action="ppaction://media"/>
            <a:extLst>
              <a:ext uri="{FF2B5EF4-FFF2-40B4-BE49-F238E27FC236}">
                <a16:creationId xmlns:a16="http://schemas.microsoft.com/office/drawing/2014/main" id="{8F585B34-ECC8-5867-4452-01C85D8D4D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07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D029B-84EB-99EF-1F9A-D3553B1AF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Code and Intercept and Slope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A18ED13-E142-2D2A-8AB5-D61030FA1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312525" y="1825625"/>
            <a:ext cx="7566949" cy="4351338"/>
          </a:xfrm>
        </p:spPr>
      </p:pic>
      <p:pic>
        <p:nvPicPr>
          <p:cNvPr id="3" name="Audio Recording Apr 23, 2023 at 10:46:05">
            <a:hlinkClick r:id="" action="ppaction://media"/>
            <a:extLst>
              <a:ext uri="{FF2B5EF4-FFF2-40B4-BE49-F238E27FC236}">
                <a16:creationId xmlns:a16="http://schemas.microsoft.com/office/drawing/2014/main" id="{A40CAD20-E721-087E-5A90-64A7E020D2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05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B985D-F1A5-973C-262F-686F53B2F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Regression- Test and Actual Visualization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EFF22D2-A19F-7A0C-7FCE-02F2710EE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59298" y="1825625"/>
            <a:ext cx="7673403" cy="4351338"/>
          </a:xfrm>
        </p:spPr>
      </p:pic>
      <p:pic>
        <p:nvPicPr>
          <p:cNvPr id="3" name="Audio Recording Apr 23, 2023 at 10:46:44">
            <a:hlinkClick r:id="" action="ppaction://media"/>
            <a:extLst>
              <a:ext uri="{FF2B5EF4-FFF2-40B4-BE49-F238E27FC236}">
                <a16:creationId xmlns:a16="http://schemas.microsoft.com/office/drawing/2014/main" id="{82A4C198-EB0E-6347-3951-3A56FAC305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429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A7F39-91DF-C037-D57F-4D389FBE9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Evaluate Algorithm Performance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8747AD39-D9A2-B1F1-E054-23EF10BBD6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17320" y="1825625"/>
            <a:ext cx="7757360" cy="4351338"/>
          </a:xfrm>
        </p:spPr>
      </p:pic>
      <p:pic>
        <p:nvPicPr>
          <p:cNvPr id="3" name="Audio Recording Apr 23, 2023 at 10:48:07">
            <a:hlinkClick r:id="" action="ppaction://media"/>
            <a:extLst>
              <a:ext uri="{FF2B5EF4-FFF2-40B4-BE49-F238E27FC236}">
                <a16:creationId xmlns:a16="http://schemas.microsoft.com/office/drawing/2014/main" id="{2CA29C59-A886-DF0D-D554-E9F6019968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342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10074</TotalTime>
  <Words>181</Words>
  <Application>Microsoft Macintosh PowerPoint</Application>
  <PresentationFormat>Widescreen</PresentationFormat>
  <Paragraphs>23</Paragraphs>
  <Slides>10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Project 1 Global Climate Change</vt:lpstr>
      <vt:lpstr>Data View for Denmark Data Set</vt:lpstr>
      <vt:lpstr>Time Series for Annual Anomaly (Global)</vt:lpstr>
      <vt:lpstr>Time Series for Annual Anomaly from Mean Base Temperature (Denmark)</vt:lpstr>
      <vt:lpstr>Global Annual CO2 Levels in Atmosphere</vt:lpstr>
      <vt:lpstr>Scatter Chart with Carbon Dioxide (ppm) for the Anomaly</vt:lpstr>
      <vt:lpstr>Linear Regression Code and Intercept and Slope</vt:lpstr>
      <vt:lpstr>Linear Regression- Test and Actual Visualization</vt:lpstr>
      <vt:lpstr>Evaluate Algorithm Performance</vt:lpstr>
      <vt:lpstr>10 Research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</dc:title>
  <dc:creator>Cindy Brinkmeyer</dc:creator>
  <cp:lastModifiedBy>Cindy Brinkmeyer</cp:lastModifiedBy>
  <cp:revision>6</cp:revision>
  <dcterms:created xsi:type="dcterms:W3CDTF">2023-04-16T13:46:04Z</dcterms:created>
  <dcterms:modified xsi:type="dcterms:W3CDTF">2023-04-23T15:03:36Z</dcterms:modified>
</cp:coreProperties>
</file>

<file path=docProps/thumbnail.jpeg>
</file>